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sldIdLst>
    <p:sldId id="256" r:id="rId2"/>
    <p:sldId id="258" r:id="rId3"/>
    <p:sldId id="261" r:id="rId4"/>
    <p:sldId id="257" r:id="rId5"/>
    <p:sldId id="262" r:id="rId6"/>
    <p:sldId id="263" r:id="rId7"/>
    <p:sldId id="259" r:id="rId8"/>
    <p:sldId id="265" r:id="rId9"/>
    <p:sldId id="260" r:id="rId10"/>
    <p:sldId id="264" r:id="rId11"/>
    <p:sldId id="267" r:id="rId12"/>
    <p:sldId id="266" r:id="rId13"/>
    <p:sldId id="268" r:id="rId14"/>
    <p:sldId id="269" r:id="rId15"/>
    <p:sldId id="271" r:id="rId16"/>
    <p:sldId id="272" r:id="rId17"/>
    <p:sldId id="273" r:id="rId18"/>
    <p:sldId id="270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6362146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328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846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055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782262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283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175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67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910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76246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16899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3842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45669" y="2252750"/>
            <a:ext cx="7631087" cy="1191489"/>
          </a:xfrm>
        </p:spPr>
        <p:txBody>
          <a:bodyPr anchor="t"/>
          <a:lstStyle/>
          <a:p>
            <a:pPr algn="l"/>
            <a:r>
              <a:rPr lang="en-US" altLang="zh-TW" sz="6000" dirty="0" smtClean="0">
                <a:latin typeface="Algerian" panose="04020705040A02060702" pitchFamily="82" charset="0"/>
              </a:rPr>
              <a:t>COMPUTER NETWORK</a:t>
            </a:r>
            <a:endParaRPr lang="zh-TW" altLang="en-US" sz="60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414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COMPUTER NETWORK:SOFT WARE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2458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PHYSICAL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172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TCP/ICP PROTOCOL SUITE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PICTURE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3404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HTTPS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431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Algerian" panose="04020705040A02060702" pitchFamily="82" charset="0"/>
              </a:rPr>
              <a:t>COMPUTER NETWORK: WINDOW COMMAND</a:t>
            </a:r>
            <a:endParaRPr lang="zh-TW" altLang="en-US" dirty="0">
              <a:latin typeface="Algerian" panose="04020705040A02060702" pitchFamily="82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1803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2782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314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318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IP CONFIG</a:t>
            </a:r>
          </a:p>
          <a:p>
            <a:r>
              <a:rPr lang="en-US" altLang="zh-TW" dirty="0" smtClean="0"/>
              <a:t>NESTRAT</a:t>
            </a:r>
          </a:p>
          <a:p>
            <a:r>
              <a:rPr lang="en-US" altLang="zh-TW" dirty="0" smtClean="0"/>
              <a:t>PING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05120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lnSpc>
                <a:spcPct val="89000"/>
              </a:lnSpc>
              <a:spcBef>
                <a:spcPct val="0"/>
              </a:spcBef>
            </a:pPr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TW" sz="4400" dirty="0" smtClean="0">
                <a:latin typeface="Algerian" panose="04020705040A02060702" pitchFamily="82" charset="0"/>
              </a:rPr>
              <a:t>COMPUTER NETWORK</a:t>
            </a:r>
            <a:endParaRPr lang="zh-TW" altLang="en-US" sz="4400" dirty="0">
              <a:latin typeface="Algerian" panose="04020705040A02060702" pitchFamily="82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38330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>
                <a:latin typeface="Algerian" panose="04020705040A02060702" pitchFamily="82" charset="0"/>
              </a:rPr>
              <a:t>AGENDA</a:t>
            </a:r>
            <a:endParaRPr lang="zh-TW" altLang="en-US" dirty="0">
              <a:latin typeface="Algerian" panose="04020705040A02060702" pitchFamily="82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917031"/>
            <a:ext cx="9601200" cy="4387516"/>
          </a:xfrm>
        </p:spPr>
        <p:txBody>
          <a:bodyPr>
            <a:normAutofit fontScale="92500" lnSpcReduction="20000"/>
          </a:bodyPr>
          <a:lstStyle/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Computer network</a:t>
            </a:r>
          </a:p>
          <a:p>
            <a:pPr lvl="1"/>
            <a:r>
              <a:rPr lang="en-US" altLang="zh-TW" dirty="0" err="1">
                <a:latin typeface="Arial" panose="020B0604020202020204" pitchFamily="34" charset="0"/>
                <a:cs typeface="Arial" panose="020B0604020202020204" pitchFamily="34" charset="0"/>
              </a:rPr>
              <a:t>Wan.man.lan.pan</a:t>
            </a:r>
            <a:endParaRPr lang="en-US" altLang="zh-TW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zh-TW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Hardware</a:t>
            </a:r>
          </a:p>
          <a:p>
            <a:pPr lvl="1"/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network connecting device</a:t>
            </a:r>
          </a:p>
          <a:p>
            <a:pPr lvl="1"/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Network topology</a:t>
            </a:r>
          </a:p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lvl="1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OSI MODEL </a:t>
            </a:r>
          </a:p>
          <a:p>
            <a:pPr lvl="1"/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TCP/IP  protocol</a:t>
            </a:r>
          </a:p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Window network command</a:t>
            </a:r>
          </a:p>
          <a:p>
            <a:endParaRPr lang="en-US" altLang="zh-TW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zh-TW" dirty="0" smtClean="0"/>
              <a:t>     </a:t>
            </a:r>
            <a:br>
              <a:rPr lang="en-US" altLang="zh-TW" dirty="0" smtClean="0"/>
            </a:b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359266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Algerian" panose="04020705040A02060702" pitchFamily="82" charset="0"/>
              </a:rPr>
              <a:t>SCENARIO</a:t>
            </a:r>
            <a:endParaRPr lang="zh-TW" altLang="en-US" dirty="0">
              <a:latin typeface="Algerian" panose="04020705040A02060702" pitchFamily="82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8153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Tools </a:t>
            </a:r>
            <a:r>
              <a:rPr lang="en-US" altLang="zh-TW" dirty="0" err="1" smtClean="0"/>
              <a:t>nestat</a:t>
            </a:r>
            <a:r>
              <a:rPr lang="en-US" altLang="zh-TW" dirty="0" smtClean="0"/>
              <a:t> + task manager + </a:t>
            </a:r>
            <a:r>
              <a:rPr lang="en-US" altLang="zh-TW" dirty="0" err="1" smtClean="0"/>
              <a:t>taskkill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5649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b="1" dirty="0" smtClean="0">
                <a:latin typeface="Algerian" panose="04020705040A02060702" pitchFamily="82" charset="0"/>
              </a:rPr>
              <a:t>COMPUTER NETWORK </a:t>
            </a:r>
            <a:endParaRPr lang="zh-TW" altLang="en-US" b="1" dirty="0">
              <a:latin typeface="Algerian" panose="04020705040A02060702" pitchFamily="82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610" y="3925054"/>
            <a:ext cx="5109422" cy="2703094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748578" y="2214565"/>
            <a:ext cx="99300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lgerian" panose="04020705040A02060702" pitchFamily="82" charset="0"/>
              </a:rPr>
              <a:t>Computer </a:t>
            </a:r>
            <a:r>
              <a:rPr lang="en-US" altLang="zh-TW" sz="2400" dirty="0" smtClean="0">
                <a:latin typeface="Algerian" panose="04020705040A02060702" pitchFamily="82" charset="0"/>
              </a:rPr>
              <a:t>networking</a:t>
            </a:r>
          </a:p>
          <a:p>
            <a:r>
              <a:rPr lang="en-US" altLang="zh-TW" sz="2400" dirty="0" smtClean="0">
                <a:latin typeface="Algerian" panose="04020705040A02060702" pitchFamily="82" charset="0"/>
              </a:rPr>
              <a:t> </a:t>
            </a:r>
            <a:r>
              <a:rPr lang="en-US" altLang="zh-TW" sz="2000" dirty="0">
                <a:latin typeface="Bell MT" panose="02020503060305020303" pitchFamily="18" charset="0"/>
              </a:rPr>
              <a:t>refers to interconnected computing devices that can exchange data and share resources with each other. These networked devices use a system of rules, called communications protocols, to transmit information over physical or wireless technologies</a:t>
            </a:r>
            <a:r>
              <a:rPr lang="en-US" altLang="zh-TW" sz="2000" dirty="0"/>
              <a:t>.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9929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HARDWARE:</a:t>
            </a:r>
            <a:br>
              <a:rPr lang="en-US" altLang="zh-TW" dirty="0" smtClean="0"/>
            </a:br>
            <a:r>
              <a:rPr lang="en-US" altLang="zh-TW" sz="2800" dirty="0" smtClean="0"/>
              <a:t>NERTWORK CONNECTING DEVICE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TW" dirty="0" smtClean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smtClean="0"/>
              <a:t>L1 devices: repeater       hub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smtClean="0"/>
              <a:t>L2 devices: bridge       switch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smtClean="0"/>
              <a:t>L3</a:t>
            </a:r>
            <a:r>
              <a:rPr lang="zh-TW" altLang="en-US" dirty="0" smtClean="0"/>
              <a:t> </a:t>
            </a:r>
            <a:r>
              <a:rPr lang="en-US" altLang="zh-TW" dirty="0" smtClean="0"/>
              <a:t>devices: router       L3 – switch;L3 ASIC + L2 switch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smtClean="0"/>
              <a:t>L4 devices: 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smtClean="0"/>
              <a:t>L7 devices:</a:t>
            </a:r>
          </a:p>
          <a:p>
            <a:pPr marL="457200" indent="-457200">
              <a:buFont typeface="+mj-lt"/>
              <a:buAutoNum type="arabicPeriod"/>
            </a:pPr>
            <a:endParaRPr lang="en-US" altLang="zh-TW" dirty="0" smtClean="0"/>
          </a:p>
          <a:p>
            <a:endParaRPr lang="en-US" altLang="zh-TW" dirty="0" smtClean="0"/>
          </a:p>
        </p:txBody>
      </p:sp>
      <p:sp>
        <p:nvSpPr>
          <p:cNvPr id="8" name="向右箭號 7"/>
          <p:cNvSpPr/>
          <p:nvPr/>
        </p:nvSpPr>
        <p:spPr>
          <a:xfrm>
            <a:off x="4139737" y="2859579"/>
            <a:ext cx="299259" cy="1080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3909751" y="3302924"/>
            <a:ext cx="299259" cy="1080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右箭號 9"/>
          <p:cNvSpPr/>
          <p:nvPr/>
        </p:nvSpPr>
        <p:spPr>
          <a:xfrm>
            <a:off x="3840478" y="3746269"/>
            <a:ext cx="299259" cy="1080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209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Algerian" panose="04020705040A02060702" pitchFamily="82" charset="0"/>
              </a:rPr>
              <a:t>SWITCH</a:t>
            </a:r>
            <a:br>
              <a:rPr lang="en-US" altLang="zh-TW" dirty="0" smtClean="0">
                <a:latin typeface="Algerian" panose="04020705040A02060702" pitchFamily="82" charset="0"/>
              </a:rPr>
            </a:br>
            <a:r>
              <a:rPr lang="en-US" altLang="zh-TW" dirty="0" smtClean="0">
                <a:latin typeface="Algerian" panose="04020705040A02060702" pitchFamily="82" charset="0"/>
              </a:rPr>
              <a:t>VLAN</a:t>
            </a:r>
            <a:endParaRPr lang="zh-TW" altLang="en-US" dirty="0">
              <a:latin typeface="Algerian" panose="04020705040A02060702" pitchFamily="82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09084" y="2855493"/>
            <a:ext cx="5227721" cy="318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02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VLAN</a:t>
            </a:r>
            <a:br>
              <a:rPr lang="en-US" altLang="zh-TW" dirty="0" smtClean="0"/>
            </a:br>
            <a:r>
              <a:rPr lang="en-US" altLang="zh-TW" dirty="0" smtClean="0"/>
              <a:t>VIRTUAL LOCAL AREA NETWORK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7532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Network topology</a:t>
            </a:r>
            <a:br>
              <a:rPr lang="en-US" altLang="zh-TW" dirty="0" smtClean="0"/>
            </a:b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634" y="2943225"/>
            <a:ext cx="6821382" cy="3581400"/>
          </a:xfrm>
        </p:spPr>
      </p:pic>
    </p:spTree>
    <p:extLst>
      <p:ext uri="{BB962C8B-B14F-4D97-AF65-F5344CB8AC3E}">
        <p14:creationId xmlns:p14="http://schemas.microsoft.com/office/powerpoint/2010/main" val="316036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OSI MODEL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965" y="2171700"/>
            <a:ext cx="4996394" cy="4124325"/>
          </a:xfrm>
        </p:spPr>
      </p:pic>
    </p:spTree>
    <p:extLst>
      <p:ext uri="{BB962C8B-B14F-4D97-AF65-F5344CB8AC3E}">
        <p14:creationId xmlns:p14="http://schemas.microsoft.com/office/powerpoint/2010/main" val="387952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Mesh</a:t>
            </a:r>
            <a:br>
              <a:rPr lang="en-US" altLang="zh-TW" dirty="0" smtClean="0"/>
            </a:br>
            <a:r>
              <a:rPr lang="en-US" altLang="zh-TW" dirty="0" smtClean="0"/>
              <a:t>‘LAN  local area network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84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89</TotalTime>
  <Words>91</Words>
  <Application>Microsoft Office PowerPoint</Application>
  <PresentationFormat>寬螢幕</PresentationFormat>
  <Paragraphs>41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8" baseType="lpstr">
      <vt:lpstr>微軟正黑體</vt:lpstr>
      <vt:lpstr>Algerian</vt:lpstr>
      <vt:lpstr>Arial</vt:lpstr>
      <vt:lpstr>Bell MT</vt:lpstr>
      <vt:lpstr>Franklin Gothic Book</vt:lpstr>
      <vt:lpstr>Wingdings</vt:lpstr>
      <vt:lpstr>Crop</vt:lpstr>
      <vt:lpstr>COMPUTER NETWORK</vt:lpstr>
      <vt:lpstr>AGENDA</vt:lpstr>
      <vt:lpstr>COMPUTER NETWORK </vt:lpstr>
      <vt:lpstr>HARDWARE: NERTWORK CONNECTING DEVICE</vt:lpstr>
      <vt:lpstr>SWITCH VLAN</vt:lpstr>
      <vt:lpstr>VLAN VIRTUAL LOCAL AREA NETWORK</vt:lpstr>
      <vt:lpstr>Network topology </vt:lpstr>
      <vt:lpstr>OSI MODEL</vt:lpstr>
      <vt:lpstr>Mesh ‘LAN  local area network</vt:lpstr>
      <vt:lpstr>COMPUTER NETWORK:SOFT WARE</vt:lpstr>
      <vt:lpstr>PHYSICAL </vt:lpstr>
      <vt:lpstr>TCP/ICP PROTOCOL SUITE</vt:lpstr>
      <vt:lpstr>HTTPS</vt:lpstr>
      <vt:lpstr>COMPUTER NETWORK: WINDOW COMMAND</vt:lpstr>
      <vt:lpstr>PowerPoint 簡報</vt:lpstr>
      <vt:lpstr>PowerPoint 簡報</vt:lpstr>
      <vt:lpstr>PowerPoint 簡報</vt:lpstr>
      <vt:lpstr>PowerPoint 簡報</vt:lpstr>
      <vt:lpstr> COMPUTER NETWORK</vt:lpstr>
      <vt:lpstr>SCENARIO</vt:lpstr>
      <vt:lpstr>Tools nestat + task manager + taskkill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NETWORK</dc:title>
  <dc:creator>owner</dc:creator>
  <cp:lastModifiedBy>owner</cp:lastModifiedBy>
  <cp:revision>10</cp:revision>
  <dcterms:created xsi:type="dcterms:W3CDTF">2022-12-07T00:32:14Z</dcterms:created>
  <dcterms:modified xsi:type="dcterms:W3CDTF">2022-12-07T02:01:14Z</dcterms:modified>
</cp:coreProperties>
</file>

<file path=docProps/thumbnail.jpeg>
</file>